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066FC-A2E4-964F-979E-9BF692EFDF7B}" type="datetimeFigureOut">
              <a:rPr lang="en-US" smtClean="0"/>
              <a:t>4/21/10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134C8-F993-4348-B48B-993F2DC526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tewoaitjasodjaosdij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Sdfals;kdjfas;odfjka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sdfasdfasdf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tewoaitjasodjaosdij</vt:lpstr>
      <vt:lpstr>sdfasdfasdf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tewoaitjasodjaosdij</dc:title>
  <dc:creator>Teacher</dc:creator>
  <cp:lastModifiedBy>Teacher</cp:lastModifiedBy>
  <cp:revision>1</cp:revision>
  <dcterms:created xsi:type="dcterms:W3CDTF">2010-04-21T16:41:37Z</dcterms:created>
  <dcterms:modified xsi:type="dcterms:W3CDTF">2010-04-21T16:42:04Z</dcterms:modified>
</cp:coreProperties>
</file>